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6" r:id="rId10"/>
    <p:sldId id="264" r:id="rId11"/>
    <p:sldId id="265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4694"/>
  </p:normalViewPr>
  <p:slideViewPr>
    <p:cSldViewPr snapToGrid="0" snapToObjects="1">
      <p:cViewPr varScale="1">
        <p:scale>
          <a:sx n="144" d="100"/>
          <a:sy n="144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8A44-3960-1C41-AD31-58E3D96C5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Histogram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6BBD51-03EE-2A4B-A046-D74C16FB1B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Sayisal</a:t>
            </a:r>
            <a:r>
              <a:rPr lang="en-US" dirty="0"/>
              <a:t> </a:t>
            </a:r>
            <a:r>
              <a:rPr lang="en-US" dirty="0" err="1"/>
              <a:t>Vıdeo</a:t>
            </a:r>
            <a:r>
              <a:rPr lang="en-US" dirty="0"/>
              <a:t> </a:t>
            </a:r>
            <a:r>
              <a:rPr lang="en-US" dirty="0" err="1"/>
              <a:t>işleme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86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4F4A98-529D-654D-AA35-0FC3037DB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463" y="961231"/>
            <a:ext cx="9359900" cy="4711700"/>
          </a:xfrm>
        </p:spPr>
      </p:pic>
    </p:spTree>
    <p:extLst>
      <p:ext uri="{BB962C8B-B14F-4D97-AF65-F5344CB8AC3E}">
        <p14:creationId xmlns:p14="http://schemas.microsoft.com/office/powerpoint/2010/main" val="1063608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A09235-CF3A-5340-8B2D-8D99C1F3D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0488" y="790575"/>
            <a:ext cx="9467850" cy="5000625"/>
          </a:xfrm>
        </p:spPr>
      </p:pic>
    </p:spTree>
    <p:extLst>
      <p:ext uri="{BB962C8B-B14F-4D97-AF65-F5344CB8AC3E}">
        <p14:creationId xmlns:p14="http://schemas.microsoft.com/office/powerpoint/2010/main" val="3905927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5D8B-CFA0-3649-89A7-4E47938C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Hİstogramdan</a:t>
            </a:r>
            <a:r>
              <a:rPr lang="en-US" dirty="0"/>
              <a:t>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edİlen</a:t>
            </a:r>
            <a:r>
              <a:rPr lang="en-US" dirty="0"/>
              <a:t> </a:t>
            </a:r>
            <a:r>
              <a:rPr lang="en-US" dirty="0" err="1"/>
              <a:t>bİlgİler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A5697-4406-814F-B950-9B1AD1ABE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Bir </a:t>
            </a:r>
            <a:r>
              <a:rPr lang="en-US" dirty="0" err="1"/>
              <a:t>görüntünün</a:t>
            </a:r>
            <a:r>
              <a:rPr lang="en-US" dirty="0"/>
              <a:t> </a:t>
            </a:r>
            <a:r>
              <a:rPr lang="en-US" dirty="0" err="1"/>
              <a:t>histogramı</a:t>
            </a:r>
            <a:r>
              <a:rPr lang="en-US" dirty="0"/>
              <a:t>, o </a:t>
            </a:r>
            <a:r>
              <a:rPr lang="en-US" dirty="0" err="1"/>
              <a:t>görüntü</a:t>
            </a:r>
            <a:r>
              <a:rPr lang="en-US" dirty="0"/>
              <a:t> </a:t>
            </a:r>
            <a:r>
              <a:rPr lang="en-US" dirty="0" err="1"/>
              <a:t>hakkında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bilgiler</a:t>
            </a:r>
            <a:r>
              <a:rPr lang="en-US" dirty="0"/>
              <a:t> </a:t>
            </a:r>
            <a:r>
              <a:rPr lang="en-US" dirty="0" err="1"/>
              <a:t>verir</a:t>
            </a:r>
            <a:r>
              <a:rPr lang="en-US" dirty="0"/>
              <a:t>. </a:t>
            </a:r>
          </a:p>
          <a:p>
            <a:r>
              <a:rPr lang="en-US" dirty="0" err="1"/>
              <a:t>Koyu</a:t>
            </a:r>
            <a:r>
              <a:rPr lang="en-US" dirty="0"/>
              <a:t> (</a:t>
            </a:r>
            <a:r>
              <a:rPr lang="en-US" dirty="0" err="1"/>
              <a:t>Karanlık</a:t>
            </a:r>
            <a:r>
              <a:rPr lang="en-US" dirty="0"/>
              <a:t>)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görüntünün</a:t>
            </a:r>
            <a:r>
              <a:rPr lang="en-US" dirty="0"/>
              <a:t> histogram </a:t>
            </a:r>
            <a:r>
              <a:rPr lang="en-US" dirty="0" err="1"/>
              <a:t>grafiğinin</a:t>
            </a:r>
            <a:r>
              <a:rPr lang="en-US" dirty="0"/>
              <a:t> </a:t>
            </a:r>
            <a:r>
              <a:rPr lang="en-US" dirty="0" err="1"/>
              <a:t>düşük</a:t>
            </a:r>
            <a:r>
              <a:rPr lang="en-US" dirty="0"/>
              <a:t> </a:t>
            </a:r>
            <a:r>
              <a:rPr lang="en-US" dirty="0" err="1"/>
              <a:t>gri</a:t>
            </a:r>
            <a:r>
              <a:rPr lang="en-US" dirty="0"/>
              <a:t> </a:t>
            </a:r>
            <a:r>
              <a:rPr lang="en-US" dirty="0" err="1"/>
              <a:t>seviye</a:t>
            </a:r>
            <a:r>
              <a:rPr lang="en-US" dirty="0"/>
              <a:t> </a:t>
            </a:r>
            <a:r>
              <a:rPr lang="en-US" dirty="0" err="1"/>
              <a:t>bölgesine</a:t>
            </a:r>
            <a:r>
              <a:rPr lang="en-US" dirty="0"/>
              <a:t> </a:t>
            </a:r>
            <a:r>
              <a:rPr lang="en-US" dirty="0" err="1"/>
              <a:t>yığılacağı</a:t>
            </a:r>
            <a:r>
              <a:rPr lang="en-US" dirty="0"/>
              <a:t> </a:t>
            </a:r>
            <a:r>
              <a:rPr lang="en-US" dirty="0" err="1"/>
              <a:t>açıktır</a:t>
            </a:r>
            <a:r>
              <a:rPr lang="en-US" dirty="0"/>
              <a:t>. </a:t>
            </a:r>
          </a:p>
          <a:p>
            <a:r>
              <a:rPr lang="en-US" dirty="0" err="1"/>
              <a:t>Parlak</a:t>
            </a:r>
            <a:r>
              <a:rPr lang="en-US" dirty="0"/>
              <a:t> (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renk</a:t>
            </a:r>
            <a:r>
              <a:rPr lang="en-US" dirty="0"/>
              <a:t>) </a:t>
            </a:r>
            <a:r>
              <a:rPr lang="en-US" dirty="0" err="1"/>
              <a:t>düzgün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görüntünün</a:t>
            </a:r>
            <a:r>
              <a:rPr lang="en-US" dirty="0"/>
              <a:t> histogram </a:t>
            </a:r>
            <a:r>
              <a:rPr lang="en-US" dirty="0" err="1"/>
              <a:t>grafiğinin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gri</a:t>
            </a:r>
            <a:r>
              <a:rPr lang="en-US" dirty="0"/>
              <a:t> </a:t>
            </a:r>
            <a:r>
              <a:rPr lang="en-US" dirty="0" err="1"/>
              <a:t>seviye</a:t>
            </a:r>
            <a:r>
              <a:rPr lang="en-US" dirty="0"/>
              <a:t> </a:t>
            </a:r>
            <a:r>
              <a:rPr lang="en-US" dirty="0" err="1"/>
              <a:t>bölgesine</a:t>
            </a:r>
            <a:r>
              <a:rPr lang="en-US" dirty="0"/>
              <a:t> </a:t>
            </a:r>
            <a:r>
              <a:rPr lang="en-US" dirty="0" err="1"/>
              <a:t>yığılacağı</a:t>
            </a:r>
            <a:r>
              <a:rPr lang="en-US" dirty="0"/>
              <a:t> </a:t>
            </a:r>
            <a:r>
              <a:rPr lang="en-US" dirty="0" err="1"/>
              <a:t>açıktır</a:t>
            </a:r>
            <a:r>
              <a:rPr lang="en-US" dirty="0"/>
              <a:t>. </a:t>
            </a:r>
          </a:p>
          <a:p>
            <a:r>
              <a:rPr lang="en-US" dirty="0" err="1"/>
              <a:t>Eğer</a:t>
            </a:r>
            <a:r>
              <a:rPr lang="en-US" dirty="0"/>
              <a:t> histogram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bölgeye</a:t>
            </a:r>
            <a:r>
              <a:rPr lang="en-US" dirty="0"/>
              <a:t> </a:t>
            </a:r>
            <a:r>
              <a:rPr lang="en-US" dirty="0" err="1"/>
              <a:t>yığılmış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( </a:t>
            </a:r>
            <a:r>
              <a:rPr lang="en-US" dirty="0" err="1"/>
              <a:t>yani</a:t>
            </a:r>
            <a:r>
              <a:rPr lang="en-US" dirty="0"/>
              <a:t> </a:t>
            </a:r>
            <a:r>
              <a:rPr lang="en-US" dirty="0" err="1"/>
              <a:t>gri</a:t>
            </a:r>
            <a:r>
              <a:rPr lang="en-US" dirty="0"/>
              <a:t> </a:t>
            </a:r>
            <a:r>
              <a:rPr lang="en-US" dirty="0" err="1"/>
              <a:t>sviye</a:t>
            </a:r>
            <a:r>
              <a:rPr lang="en-US" dirty="0"/>
              <a:t> </a:t>
            </a:r>
            <a:r>
              <a:rPr lang="en-US" dirty="0" err="1"/>
              <a:t>ekseninin</a:t>
            </a:r>
            <a:r>
              <a:rPr lang="en-US" dirty="0"/>
              <a:t>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bölgesine</a:t>
            </a:r>
            <a:r>
              <a:rPr lang="en-US" dirty="0"/>
              <a:t>)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görüntünün</a:t>
            </a:r>
            <a:r>
              <a:rPr lang="en-US" dirty="0"/>
              <a:t> </a:t>
            </a:r>
            <a:r>
              <a:rPr lang="en-US" dirty="0" err="1"/>
              <a:t>kontrastı</a:t>
            </a:r>
            <a:r>
              <a:rPr lang="en-US" dirty="0"/>
              <a:t> </a:t>
            </a:r>
            <a:r>
              <a:rPr lang="en-US" dirty="0" err="1"/>
              <a:t>kötüdür</a:t>
            </a:r>
            <a:r>
              <a:rPr lang="en-US" dirty="0"/>
              <a:t> </a:t>
            </a:r>
            <a:r>
              <a:rPr lang="en-US" dirty="0" err="1"/>
              <a:t>denir</a:t>
            </a:r>
            <a:r>
              <a:rPr lang="en-US" dirty="0"/>
              <a:t>. </a:t>
            </a:r>
          </a:p>
          <a:p>
            <a:r>
              <a:rPr lang="en-US" dirty="0" err="1"/>
              <a:t>İyi</a:t>
            </a:r>
            <a:r>
              <a:rPr lang="en-US" dirty="0"/>
              <a:t> </a:t>
            </a:r>
            <a:r>
              <a:rPr lang="en-US" dirty="0" err="1"/>
              <a:t>kontraslı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resmin</a:t>
            </a:r>
            <a:r>
              <a:rPr lang="en-US" dirty="0"/>
              <a:t> histogram </a:t>
            </a:r>
            <a:r>
              <a:rPr lang="en-US" dirty="0" err="1"/>
              <a:t>grafiği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gri</a:t>
            </a:r>
            <a:r>
              <a:rPr lang="en-US" dirty="0"/>
              <a:t> </a:t>
            </a:r>
            <a:r>
              <a:rPr lang="en-US" dirty="0" err="1"/>
              <a:t>seviye</a:t>
            </a:r>
            <a:r>
              <a:rPr lang="en-US" dirty="0"/>
              <a:t> </a:t>
            </a:r>
            <a:r>
              <a:rPr lang="en-US" dirty="0" err="1"/>
              <a:t>değerlerine</a:t>
            </a:r>
            <a:r>
              <a:rPr lang="en-US" dirty="0"/>
              <a:t> </a:t>
            </a:r>
            <a:r>
              <a:rPr lang="en-US" dirty="0" err="1"/>
              <a:t>eşit</a:t>
            </a:r>
            <a:r>
              <a:rPr lang="en-US" dirty="0"/>
              <a:t> </a:t>
            </a:r>
            <a:r>
              <a:rPr lang="en-US" dirty="0" err="1"/>
              <a:t>yayılmış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açıklar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44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D84C7-0DDC-8E4B-8E33-ADD967718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1839" y="1194786"/>
            <a:ext cx="6948158" cy="4468427"/>
          </a:xfrm>
        </p:spPr>
      </p:pic>
    </p:spTree>
    <p:extLst>
      <p:ext uri="{BB962C8B-B14F-4D97-AF65-F5344CB8AC3E}">
        <p14:creationId xmlns:p14="http://schemas.microsoft.com/office/powerpoint/2010/main" val="8734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3A00B-D628-FF42-AB21-42B21BC99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67666"/>
            <a:ext cx="9905999" cy="4823535"/>
          </a:xfrm>
        </p:spPr>
        <p:txBody>
          <a:bodyPr>
            <a:normAutofit/>
          </a:bodyPr>
          <a:lstStyle/>
          <a:p>
            <a:r>
              <a:rPr lang="en-US" dirty="0" err="1"/>
              <a:t>Genelde</a:t>
            </a:r>
            <a:r>
              <a:rPr lang="en-US" dirty="0"/>
              <a:t> </a:t>
            </a:r>
            <a:r>
              <a:rPr lang="en-US" dirty="0" err="1"/>
              <a:t>küçük</a:t>
            </a:r>
            <a:r>
              <a:rPr lang="en-US" dirty="0"/>
              <a:t> </a:t>
            </a:r>
            <a:r>
              <a:rPr lang="en-US" dirty="0" err="1"/>
              <a:t>yayılım</a:t>
            </a:r>
            <a:r>
              <a:rPr lang="en-US" dirty="0"/>
              <a:t> </a:t>
            </a:r>
            <a:r>
              <a:rPr lang="en-US" dirty="0" err="1"/>
              <a:t>gösteren</a:t>
            </a:r>
            <a:r>
              <a:rPr lang="en-US" dirty="0"/>
              <a:t> </a:t>
            </a:r>
            <a:r>
              <a:rPr lang="en-US" dirty="0" err="1"/>
              <a:t>histogramların</a:t>
            </a:r>
            <a:r>
              <a:rPr lang="en-US" dirty="0"/>
              <a:t> </a:t>
            </a:r>
            <a:r>
              <a:rPr lang="en-US" dirty="0" err="1"/>
              <a:t>kontrastı</a:t>
            </a:r>
            <a:r>
              <a:rPr lang="en-US" dirty="0"/>
              <a:t> </a:t>
            </a:r>
            <a:r>
              <a:rPr lang="en-US" dirty="0" err="1"/>
              <a:t>düşüktür</a:t>
            </a:r>
            <a:r>
              <a:rPr lang="en-US" dirty="0"/>
              <a:t>,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geniş</a:t>
            </a:r>
            <a:r>
              <a:rPr lang="en-US" dirty="0"/>
              <a:t> </a:t>
            </a:r>
            <a:r>
              <a:rPr lang="en-US" dirty="0" err="1"/>
              <a:t>alana</a:t>
            </a:r>
            <a:r>
              <a:rPr lang="en-US" dirty="0"/>
              <a:t> </a:t>
            </a:r>
            <a:r>
              <a:rPr lang="en-US" dirty="0" err="1"/>
              <a:t>yayılmış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histogramların</a:t>
            </a:r>
            <a:r>
              <a:rPr lang="en-US" dirty="0"/>
              <a:t> </a:t>
            </a:r>
            <a:r>
              <a:rPr lang="en-US" dirty="0" err="1"/>
              <a:t>kontrastı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yüksektir</a:t>
            </a:r>
            <a:r>
              <a:rPr lang="en-US" dirty="0"/>
              <a:t>. </a:t>
            </a:r>
          </a:p>
          <a:p>
            <a:r>
              <a:rPr lang="en-US" dirty="0" err="1"/>
              <a:t>Aralığın</a:t>
            </a:r>
            <a:r>
              <a:rPr lang="en-US" dirty="0"/>
              <a:t> </a:t>
            </a:r>
            <a:r>
              <a:rPr lang="en-US" dirty="0" err="1"/>
              <a:t>aşağı</a:t>
            </a:r>
            <a:r>
              <a:rPr lang="en-US" dirty="0"/>
              <a:t> </a:t>
            </a:r>
            <a:r>
              <a:rPr lang="en-US" dirty="0" err="1"/>
              <a:t>sonunda</a:t>
            </a:r>
            <a:r>
              <a:rPr lang="en-US" dirty="0"/>
              <a:t> </a:t>
            </a:r>
            <a:r>
              <a:rPr lang="en-US" dirty="0" err="1"/>
              <a:t>sıkışmış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histogram </a:t>
            </a:r>
            <a:r>
              <a:rPr lang="en-US" dirty="0" err="1"/>
              <a:t>koyu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görüntüye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olurken</a:t>
            </a:r>
            <a:r>
              <a:rPr lang="en-US" dirty="0"/>
              <a:t>,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aralığın</a:t>
            </a:r>
            <a:r>
              <a:rPr lang="en-US" dirty="0"/>
              <a:t> </a:t>
            </a:r>
            <a:r>
              <a:rPr lang="en-US" dirty="0" err="1"/>
              <a:t>yukarı</a:t>
            </a:r>
            <a:r>
              <a:rPr lang="en-US" dirty="0"/>
              <a:t> </a:t>
            </a:r>
            <a:r>
              <a:rPr lang="en-US" dirty="0" err="1"/>
              <a:t>sonunda</a:t>
            </a:r>
            <a:r>
              <a:rPr lang="en-US" dirty="0"/>
              <a:t> </a:t>
            </a:r>
            <a:r>
              <a:rPr lang="en-US" dirty="0" err="1"/>
              <a:t>gruplanmış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histogram </a:t>
            </a:r>
            <a:r>
              <a:rPr lang="en-US" dirty="0" err="1"/>
              <a:t>parlak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görüntüye</a:t>
            </a:r>
            <a:r>
              <a:rPr lang="en-US" dirty="0"/>
              <a:t> </a:t>
            </a:r>
            <a:r>
              <a:rPr lang="en-US" dirty="0" err="1"/>
              <a:t>aittir</a:t>
            </a:r>
            <a:r>
              <a:rPr lang="en-US" dirty="0"/>
              <a:t>. </a:t>
            </a:r>
          </a:p>
          <a:p>
            <a:r>
              <a:rPr lang="en-US" dirty="0"/>
              <a:t>Histogram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zamanda</a:t>
            </a:r>
            <a:r>
              <a:rPr lang="en-US" dirty="0"/>
              <a:t>, </a:t>
            </a:r>
            <a:r>
              <a:rPr lang="en-US" dirty="0" err="1"/>
              <a:t>daraltma</a:t>
            </a:r>
            <a:r>
              <a:rPr lang="en-US" dirty="0"/>
              <a:t>, </a:t>
            </a:r>
            <a:r>
              <a:rPr lang="en-US" dirty="0" err="1"/>
              <a:t>genişletme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kaydırma</a:t>
            </a:r>
            <a:r>
              <a:rPr lang="en-US" dirty="0"/>
              <a:t> </a:t>
            </a:r>
            <a:r>
              <a:rPr lang="en-US" dirty="0" err="1"/>
              <a:t>işlemleri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karşılık</a:t>
            </a:r>
            <a:r>
              <a:rPr lang="en-US" dirty="0"/>
              <a:t> </a:t>
            </a:r>
            <a:r>
              <a:rPr lang="en-US" dirty="0" err="1"/>
              <a:t>düşürme</a:t>
            </a:r>
            <a:r>
              <a:rPr lang="en-US" dirty="0"/>
              <a:t> </a:t>
            </a:r>
            <a:r>
              <a:rPr lang="en-US" dirty="0" err="1"/>
              <a:t>fonksiyonu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de </a:t>
            </a:r>
            <a:r>
              <a:rPr lang="en-US" dirty="0" err="1"/>
              <a:t>değiştirilebilir</a:t>
            </a:r>
            <a:r>
              <a:rPr lang="en-US" dirty="0"/>
              <a:t>. Histogram </a:t>
            </a:r>
            <a:r>
              <a:rPr lang="en-US" dirty="0" err="1"/>
              <a:t>genişletme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daraltma</a:t>
            </a:r>
            <a:r>
              <a:rPr lang="en-US" dirty="0"/>
              <a:t> </a:t>
            </a:r>
            <a:r>
              <a:rPr lang="en-US" dirty="0" err="1"/>
              <a:t>gri</a:t>
            </a:r>
            <a:r>
              <a:rPr lang="en-US" dirty="0"/>
              <a:t> </a:t>
            </a:r>
            <a:r>
              <a:rPr lang="en-US" dirty="0" err="1"/>
              <a:t>seviyesi</a:t>
            </a:r>
            <a:r>
              <a:rPr lang="en-US" dirty="0"/>
              <a:t> </a:t>
            </a:r>
            <a:r>
              <a:rPr lang="en-US" dirty="0" err="1"/>
              <a:t>değişimleri</a:t>
            </a:r>
            <a:r>
              <a:rPr lang="en-US" dirty="0"/>
              <a:t> </a:t>
            </a:r>
            <a:r>
              <a:rPr lang="en-US" dirty="0" err="1"/>
              <a:t>biçimindedir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bazen</a:t>
            </a:r>
            <a:r>
              <a:rPr lang="en-US" dirty="0"/>
              <a:t> histogram </a:t>
            </a:r>
            <a:r>
              <a:rPr lang="en-US" dirty="0" err="1"/>
              <a:t>boyutlandırma</a:t>
            </a:r>
            <a:r>
              <a:rPr lang="en-US" dirty="0"/>
              <a:t> </a:t>
            </a:r>
            <a:r>
              <a:rPr lang="en-US" dirty="0" err="1"/>
              <a:t>olarakta</a:t>
            </a:r>
            <a:r>
              <a:rPr lang="en-US" dirty="0"/>
              <a:t> </a:t>
            </a:r>
            <a:r>
              <a:rPr lang="en-US" dirty="0" err="1"/>
              <a:t>adlandırılır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90141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BF613A-1DA3-C44A-912A-3D03F7BF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240" y="1100831"/>
            <a:ext cx="7163520" cy="417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63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1338E-9D86-F641-8102-472BFEF0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Tanım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4332A-9900-E14A-9668-91AD19AAD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Amaç</a:t>
            </a:r>
            <a:r>
              <a:rPr lang="en-US" dirty="0"/>
              <a:t> </a:t>
            </a:r>
            <a:r>
              <a:rPr lang="en-US" dirty="0" err="1"/>
              <a:t>resimlerin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net </a:t>
            </a:r>
            <a:r>
              <a:rPr lang="en-US" dirty="0" err="1"/>
              <a:t>görülmesini</a:t>
            </a:r>
            <a:r>
              <a:rPr lang="en-US" dirty="0"/>
              <a:t> </a:t>
            </a:r>
            <a:r>
              <a:rPr lang="en-US" dirty="0" err="1"/>
              <a:t>sağlamaktır</a:t>
            </a:r>
            <a:r>
              <a:rPr lang="en-US" dirty="0"/>
              <a:t>.</a:t>
            </a:r>
          </a:p>
          <a:p>
            <a:r>
              <a:rPr lang="en-US" dirty="0"/>
              <a:t>Histogram, </a:t>
            </a:r>
            <a:r>
              <a:rPr lang="en-US" dirty="0" err="1"/>
              <a:t>sayısal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resim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her </a:t>
            </a:r>
            <a:r>
              <a:rPr lang="en-US" dirty="0" err="1"/>
              <a:t>renk</a:t>
            </a:r>
            <a:r>
              <a:rPr lang="en-US" dirty="0"/>
              <a:t> </a:t>
            </a:r>
            <a:r>
              <a:rPr lang="en-US" dirty="0" err="1"/>
              <a:t>değerinden</a:t>
            </a:r>
            <a:r>
              <a:rPr lang="en-US" dirty="0"/>
              <a:t> </a:t>
            </a:r>
            <a:r>
              <a:rPr lang="en-US" dirty="0" err="1"/>
              <a:t>kaç</a:t>
            </a:r>
            <a:r>
              <a:rPr lang="en-US" dirty="0"/>
              <a:t> </a:t>
            </a:r>
            <a:r>
              <a:rPr lang="en-US" dirty="0" err="1"/>
              <a:t>adet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gösteren</a:t>
            </a:r>
            <a:r>
              <a:rPr lang="en-US" dirty="0"/>
              <a:t> </a:t>
            </a:r>
            <a:r>
              <a:rPr lang="en-US" dirty="0" err="1"/>
              <a:t>grafiktir</a:t>
            </a:r>
            <a:r>
              <a:rPr lang="en-US" dirty="0"/>
              <a:t>. Bu </a:t>
            </a:r>
            <a:r>
              <a:rPr lang="en-US" dirty="0" err="1"/>
              <a:t>grafiğe</a:t>
            </a:r>
            <a:r>
              <a:rPr lang="en-US" dirty="0"/>
              <a:t> </a:t>
            </a:r>
            <a:r>
              <a:rPr lang="en-US" dirty="0" err="1"/>
              <a:t>bakılarak</a:t>
            </a:r>
            <a:r>
              <a:rPr lang="en-US" dirty="0"/>
              <a:t> </a:t>
            </a:r>
            <a:r>
              <a:rPr lang="en-US" dirty="0" err="1"/>
              <a:t>resmin</a:t>
            </a:r>
            <a:r>
              <a:rPr lang="en-US" dirty="0"/>
              <a:t> </a:t>
            </a:r>
            <a:r>
              <a:rPr lang="en-US" dirty="0" err="1"/>
              <a:t>parlaklık</a:t>
            </a:r>
            <a:r>
              <a:rPr lang="en-US" dirty="0"/>
              <a:t> </a:t>
            </a:r>
            <a:r>
              <a:rPr lang="en-US" dirty="0" err="1"/>
              <a:t>durumu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tonları</a:t>
            </a:r>
            <a:r>
              <a:rPr lang="en-US" dirty="0"/>
              <a:t> </a:t>
            </a:r>
            <a:r>
              <a:rPr lang="en-US" dirty="0" err="1"/>
              <a:t>hakkında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sahibi</a:t>
            </a:r>
            <a:r>
              <a:rPr lang="en-US" dirty="0"/>
              <a:t> </a:t>
            </a:r>
            <a:r>
              <a:rPr lang="en-US" dirty="0" err="1"/>
              <a:t>olunabilir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40229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3FE1D95-D736-8142-866D-89D973B82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665163"/>
            <a:ext cx="9906000" cy="512603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Verilen</a:t>
            </a:r>
            <a:r>
              <a:rPr lang="en-US" dirty="0"/>
              <a:t> </a:t>
            </a:r>
            <a:r>
              <a:rPr lang="en-US" dirty="0" err="1"/>
              <a:t>kötü</a:t>
            </a:r>
            <a:r>
              <a:rPr lang="en-US" dirty="0"/>
              <a:t> </a:t>
            </a:r>
            <a:r>
              <a:rPr lang="en-US" dirty="0" err="1"/>
              <a:t>kontraslı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görüntüyü</a:t>
            </a:r>
            <a:r>
              <a:rPr lang="en-US" dirty="0"/>
              <a:t> </a:t>
            </a:r>
            <a:r>
              <a:rPr lang="en-US" dirty="0" err="1"/>
              <a:t>iyileştirmek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, </a:t>
            </a:r>
            <a:r>
              <a:rPr lang="en-US" dirty="0" err="1"/>
              <a:t>görüntünün</a:t>
            </a:r>
            <a:r>
              <a:rPr lang="en-US" dirty="0"/>
              <a:t> </a:t>
            </a:r>
            <a:r>
              <a:rPr lang="en-US" dirty="0" err="1"/>
              <a:t>histogramını</a:t>
            </a:r>
            <a:r>
              <a:rPr lang="en-US" dirty="0"/>
              <a:t> </a:t>
            </a:r>
            <a:r>
              <a:rPr lang="en-US" dirty="0" err="1"/>
              <a:t>geniş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alana</a:t>
            </a:r>
            <a:r>
              <a:rPr lang="en-US" dirty="0"/>
              <a:t> </a:t>
            </a:r>
            <a:r>
              <a:rPr lang="en-US" dirty="0" err="1"/>
              <a:t>yayabiliriz</a:t>
            </a:r>
            <a:r>
              <a:rPr lang="en-US" dirty="0"/>
              <a:t>. Bu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gerçekleştirilebilir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1- </a:t>
            </a:r>
            <a:r>
              <a:rPr lang="en-US" b="1" dirty="0"/>
              <a:t>Histogram </a:t>
            </a:r>
            <a:r>
              <a:rPr lang="en-US" b="1" dirty="0" err="1"/>
              <a:t>Germe</a:t>
            </a:r>
            <a:r>
              <a:rPr lang="en-US" b="1" dirty="0"/>
              <a:t>- </a:t>
            </a:r>
            <a:r>
              <a:rPr lang="en-US" b="1" dirty="0" err="1"/>
              <a:t>Kontrast</a:t>
            </a:r>
            <a:r>
              <a:rPr lang="en-US" b="1" dirty="0"/>
              <a:t> </a:t>
            </a:r>
            <a:r>
              <a:rPr lang="en-US" b="1" dirty="0" err="1"/>
              <a:t>germe</a:t>
            </a:r>
            <a:r>
              <a:rPr lang="en-US" b="1" dirty="0"/>
              <a:t> (Histogram </a:t>
            </a:r>
            <a:r>
              <a:rPr lang="en-US" b="1" dirty="0" err="1"/>
              <a:t>streching</a:t>
            </a:r>
            <a:r>
              <a:rPr lang="en-US" b="1" dirty="0"/>
              <a:t>):</a:t>
            </a:r>
            <a:r>
              <a:rPr lang="en-US" dirty="0"/>
              <a:t> Histogram </a:t>
            </a:r>
            <a:r>
              <a:rPr lang="en-US" dirty="0" err="1"/>
              <a:t>germe</a:t>
            </a:r>
            <a:r>
              <a:rPr lang="en-US" dirty="0"/>
              <a:t>, histogram </a:t>
            </a:r>
            <a:r>
              <a:rPr lang="en-US" dirty="0" err="1"/>
              <a:t>değiştirmenin</a:t>
            </a:r>
            <a:r>
              <a:rPr lang="en-US" dirty="0"/>
              <a:t> </a:t>
            </a:r>
            <a:r>
              <a:rPr lang="en-US" dirty="0" err="1"/>
              <a:t>özel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halidir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2- </a:t>
            </a:r>
            <a:r>
              <a:rPr lang="en-US" b="1" dirty="0"/>
              <a:t>Histogram </a:t>
            </a:r>
            <a:r>
              <a:rPr lang="en-US" b="1" dirty="0" err="1"/>
              <a:t>Eşitleme</a:t>
            </a:r>
            <a:r>
              <a:rPr lang="en-US" b="1" dirty="0"/>
              <a:t> ( Histogram equalization)</a:t>
            </a:r>
          </a:p>
        </p:txBody>
      </p:sp>
    </p:spTree>
    <p:extLst>
      <p:ext uri="{BB962C8B-B14F-4D97-AF65-F5344CB8AC3E}">
        <p14:creationId xmlns:p14="http://schemas.microsoft.com/office/powerpoint/2010/main" val="2052985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4309-0A7E-A042-A261-AF4B6467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</a:t>
            </a:r>
            <a:r>
              <a:rPr lang="en-US" dirty="0" err="1"/>
              <a:t>Germe</a:t>
            </a:r>
            <a:r>
              <a:rPr lang="en-US" dirty="0"/>
              <a:t> (</a:t>
            </a:r>
            <a:r>
              <a:rPr lang="en-US" dirty="0" err="1"/>
              <a:t>Açma</a:t>
            </a:r>
            <a:r>
              <a:rPr lang="en-US" dirty="0"/>
              <a:t>) -(Histogram Stretching)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1C063-7EBE-FB42-8C70-59E72A825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Kötü</a:t>
            </a:r>
            <a:r>
              <a:rPr lang="en-US" dirty="0"/>
              <a:t> </a:t>
            </a:r>
            <a:r>
              <a:rPr lang="en-US" dirty="0" err="1"/>
              <a:t>kontraslı</a:t>
            </a:r>
            <a:r>
              <a:rPr lang="en-US" dirty="0"/>
              <a:t> </a:t>
            </a:r>
            <a:r>
              <a:rPr lang="en-US" dirty="0" err="1"/>
              <a:t>resimlerin</a:t>
            </a:r>
            <a:r>
              <a:rPr lang="en-US" dirty="0"/>
              <a:t> (</a:t>
            </a:r>
            <a:r>
              <a:rPr lang="en-US" dirty="0" err="1"/>
              <a:t>histogramı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alana</a:t>
            </a:r>
            <a:r>
              <a:rPr lang="en-US" dirty="0"/>
              <a:t> </a:t>
            </a:r>
            <a:r>
              <a:rPr lang="en-US" dirty="0" err="1"/>
              <a:t>yayılmış</a:t>
            </a:r>
            <a:r>
              <a:rPr lang="en-US" dirty="0"/>
              <a:t> </a:t>
            </a:r>
            <a:r>
              <a:rPr lang="en-US" dirty="0" err="1"/>
              <a:t>görüntüler</a:t>
            </a:r>
            <a:r>
              <a:rPr lang="en-US" dirty="0"/>
              <a:t>), </a:t>
            </a:r>
            <a:r>
              <a:rPr lang="en-US" dirty="0" err="1"/>
              <a:t>kontraslarını</a:t>
            </a:r>
            <a:r>
              <a:rPr lang="en-US" dirty="0"/>
              <a:t> </a:t>
            </a:r>
            <a:r>
              <a:rPr lang="en-US" dirty="0" err="1"/>
              <a:t>iyileştirmek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yöntemdir</a:t>
            </a:r>
            <a:r>
              <a:rPr lang="en-US" dirty="0"/>
              <a:t>.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espirisi</a:t>
            </a:r>
            <a:r>
              <a:rPr lang="en-US" dirty="0"/>
              <a:t> </a:t>
            </a:r>
            <a:r>
              <a:rPr lang="en-US" dirty="0" err="1"/>
              <a:t>histogramı</a:t>
            </a:r>
            <a:r>
              <a:rPr lang="en-US" dirty="0"/>
              <a:t> </a:t>
            </a:r>
            <a:r>
              <a:rPr lang="en-US" dirty="0" err="1"/>
              <a:t>geniş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bölgeye</a:t>
            </a:r>
            <a:r>
              <a:rPr lang="en-US" dirty="0"/>
              <a:t> </a:t>
            </a:r>
            <a:r>
              <a:rPr lang="en-US" dirty="0" err="1"/>
              <a:t>yaymaktır</a:t>
            </a:r>
            <a:r>
              <a:rPr lang="en-US" dirty="0"/>
              <a:t>. </a:t>
            </a:r>
            <a:r>
              <a:rPr lang="en-US" dirty="0" err="1"/>
              <a:t>Varsayalım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histogramı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ilişkin</a:t>
            </a:r>
            <a:r>
              <a:rPr lang="en-US" dirty="0"/>
              <a:t> </a:t>
            </a:r>
            <a:r>
              <a:rPr lang="en-US" dirty="0" err="1"/>
              <a:t>tablosu</a:t>
            </a:r>
            <a:r>
              <a:rPr lang="en-US" dirty="0"/>
              <a:t> </a:t>
            </a:r>
            <a:r>
              <a:rPr lang="en-US" dirty="0" err="1"/>
              <a:t>aşağıda</a:t>
            </a:r>
            <a:r>
              <a:rPr lang="en-US" dirty="0"/>
              <a:t> </a:t>
            </a:r>
            <a:r>
              <a:rPr lang="en-US" dirty="0" err="1"/>
              <a:t>verilen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görüntüye</a:t>
            </a:r>
            <a:r>
              <a:rPr lang="en-US" dirty="0"/>
              <a:t> </a:t>
            </a:r>
            <a:r>
              <a:rPr lang="en-US" dirty="0" err="1"/>
              <a:t>sahibiz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06994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1B3E66-DD0E-C743-84FF-11369FE60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9947" y="1805605"/>
            <a:ext cx="6931380" cy="3541712"/>
          </a:xfrm>
        </p:spPr>
      </p:pic>
    </p:spTree>
    <p:extLst>
      <p:ext uri="{BB962C8B-B14F-4D97-AF65-F5344CB8AC3E}">
        <p14:creationId xmlns:p14="http://schemas.microsoft.com/office/powerpoint/2010/main" val="4204531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E20728-198B-E44B-A5D2-9AFB53F96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051" y="973137"/>
            <a:ext cx="8760391" cy="4911725"/>
          </a:xfrm>
        </p:spPr>
      </p:pic>
    </p:spTree>
    <p:extLst>
      <p:ext uri="{BB962C8B-B14F-4D97-AF65-F5344CB8AC3E}">
        <p14:creationId xmlns:p14="http://schemas.microsoft.com/office/powerpoint/2010/main" val="3669035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6E30C57-9BC1-684E-AAD2-BD7C378C3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2525" y="1059879"/>
            <a:ext cx="6466950" cy="4272325"/>
          </a:xfrm>
        </p:spPr>
      </p:pic>
    </p:spTree>
    <p:extLst>
      <p:ext uri="{BB962C8B-B14F-4D97-AF65-F5344CB8AC3E}">
        <p14:creationId xmlns:p14="http://schemas.microsoft.com/office/powerpoint/2010/main" val="2164287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D61DE-342A-8548-9655-7789337F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</a:t>
            </a:r>
            <a:r>
              <a:rPr lang="en-US" dirty="0" err="1"/>
              <a:t>Eşitleme</a:t>
            </a:r>
            <a:r>
              <a:rPr lang="en-US" dirty="0"/>
              <a:t> ( Histogram equalization)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67133-9D6E-F04E-B9AA-D2BD3FC99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9905999" cy="392689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Amaç</a:t>
            </a:r>
            <a:r>
              <a:rPr lang="en-US" dirty="0"/>
              <a:t>: </a:t>
            </a:r>
            <a:r>
              <a:rPr lang="en-US" dirty="0" err="1"/>
              <a:t>İmgedeki</a:t>
            </a:r>
            <a:r>
              <a:rPr lang="en-US" dirty="0"/>
              <a:t> </a:t>
            </a:r>
            <a:r>
              <a:rPr lang="en-US" dirty="0" err="1"/>
              <a:t>düşük</a:t>
            </a:r>
            <a:r>
              <a:rPr lang="en-US" dirty="0"/>
              <a:t> </a:t>
            </a:r>
            <a:r>
              <a:rPr lang="en-US" dirty="0" err="1"/>
              <a:t>görünürlüğü</a:t>
            </a:r>
            <a:r>
              <a:rPr lang="en-US" dirty="0"/>
              <a:t> </a:t>
            </a:r>
            <a:r>
              <a:rPr lang="en-US" dirty="0" err="1"/>
              <a:t>iyileştirmek</a:t>
            </a:r>
            <a:r>
              <a:rPr lang="en-US" dirty="0"/>
              <a:t>. </a:t>
            </a:r>
          </a:p>
          <a:p>
            <a:r>
              <a:rPr lang="en-US" dirty="0"/>
              <a:t>İdeal </a:t>
            </a:r>
            <a:r>
              <a:rPr lang="en-US" dirty="0" err="1"/>
              <a:t>olarak</a:t>
            </a:r>
            <a:r>
              <a:rPr lang="en-US" dirty="0"/>
              <a:t> Histogram </a:t>
            </a:r>
            <a:r>
              <a:rPr lang="en-US" dirty="0" err="1"/>
              <a:t>eşitleme</a:t>
            </a:r>
            <a:r>
              <a:rPr lang="en-US" dirty="0"/>
              <a:t>; </a:t>
            </a:r>
            <a:r>
              <a:rPr lang="en-US" dirty="0" err="1"/>
              <a:t>Giriş</a:t>
            </a:r>
            <a:r>
              <a:rPr lang="en-US" dirty="0"/>
              <a:t> </a:t>
            </a:r>
            <a:r>
              <a:rPr lang="en-US" dirty="0" err="1"/>
              <a:t>histogramını</a:t>
            </a:r>
            <a:r>
              <a:rPr lang="en-US" dirty="0"/>
              <a:t>, her </a:t>
            </a:r>
            <a:r>
              <a:rPr lang="en-US" dirty="0" err="1"/>
              <a:t>gri</a:t>
            </a:r>
            <a:r>
              <a:rPr lang="en-US" dirty="0"/>
              <a:t> </a:t>
            </a:r>
            <a:r>
              <a:rPr lang="en-US" dirty="0" err="1"/>
              <a:t>seviyesinde</a:t>
            </a:r>
            <a:r>
              <a:rPr lang="en-US" dirty="0"/>
              <a:t> </a:t>
            </a:r>
            <a:r>
              <a:rPr lang="en-US" dirty="0" err="1"/>
              <a:t>eşit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sayısına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histograma</a:t>
            </a:r>
            <a:r>
              <a:rPr lang="en-US" dirty="0"/>
              <a:t> </a:t>
            </a:r>
            <a:r>
              <a:rPr lang="en-US" dirty="0" err="1"/>
              <a:t>dönüştürme</a:t>
            </a:r>
            <a:r>
              <a:rPr lang="en-US" dirty="0"/>
              <a:t>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düşünülebilir</a:t>
            </a:r>
            <a:r>
              <a:rPr lang="en-US" dirty="0"/>
              <a:t>. </a:t>
            </a:r>
          </a:p>
          <a:p>
            <a:r>
              <a:rPr lang="en-US" dirty="0"/>
              <a:t>Bu </a:t>
            </a:r>
            <a:r>
              <a:rPr lang="en-US" dirty="0" err="1"/>
              <a:t>yöntem</a:t>
            </a:r>
            <a:r>
              <a:rPr lang="en-US" dirty="0"/>
              <a:t> </a:t>
            </a:r>
            <a:r>
              <a:rPr lang="en-US" dirty="0" err="1"/>
              <a:t>histogramı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resimler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da </a:t>
            </a:r>
            <a:r>
              <a:rPr lang="en-US" dirty="0" err="1"/>
              <a:t>resim</a:t>
            </a:r>
            <a:r>
              <a:rPr lang="en-US" dirty="0"/>
              <a:t> </a:t>
            </a:r>
            <a:r>
              <a:rPr lang="en-US" dirty="0" err="1"/>
              <a:t>içindeki</a:t>
            </a:r>
            <a:r>
              <a:rPr lang="en-US" dirty="0"/>
              <a:t> </a:t>
            </a:r>
            <a:r>
              <a:rPr lang="en-US" dirty="0" err="1"/>
              <a:t>bölgeler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sonuç</a:t>
            </a:r>
            <a:r>
              <a:rPr lang="en-US" dirty="0"/>
              <a:t> </a:t>
            </a:r>
            <a:r>
              <a:rPr lang="en-US" dirty="0" err="1"/>
              <a:t>verir</a:t>
            </a:r>
            <a:r>
              <a:rPr lang="en-US" dirty="0"/>
              <a:t>. </a:t>
            </a:r>
            <a:r>
              <a:rPr lang="en-US" dirty="0" err="1"/>
              <a:t>Yani</a:t>
            </a:r>
            <a:r>
              <a:rPr lang="en-US" dirty="0"/>
              <a:t> Histogram </a:t>
            </a:r>
            <a:r>
              <a:rPr lang="en-US" dirty="0" err="1"/>
              <a:t>eşitleme</a:t>
            </a:r>
            <a:r>
              <a:rPr lang="en-US" dirty="0"/>
              <a:t> </a:t>
            </a:r>
            <a:r>
              <a:rPr lang="en-US" dirty="0" err="1"/>
              <a:t>renk</a:t>
            </a:r>
            <a:r>
              <a:rPr lang="en-US" dirty="0"/>
              <a:t> </a:t>
            </a:r>
            <a:r>
              <a:rPr lang="en-US" dirty="0" err="1"/>
              <a:t>değerleri</a:t>
            </a:r>
            <a:r>
              <a:rPr lang="en-US" dirty="0"/>
              <a:t> </a:t>
            </a:r>
            <a:r>
              <a:rPr lang="en-US" dirty="0" err="1"/>
              <a:t>düzgün</a:t>
            </a:r>
            <a:r>
              <a:rPr lang="en-US" dirty="0"/>
              <a:t> </a:t>
            </a:r>
            <a:r>
              <a:rPr lang="en-US" dirty="0" err="1"/>
              <a:t>dağılımlı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</a:t>
            </a:r>
            <a:r>
              <a:rPr lang="en-US" dirty="0" err="1"/>
              <a:t>resimler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görüntü</a:t>
            </a:r>
            <a:r>
              <a:rPr lang="en-US" dirty="0"/>
              <a:t> </a:t>
            </a:r>
            <a:r>
              <a:rPr lang="en-US" dirty="0" err="1"/>
              <a:t>iyileştirme</a:t>
            </a:r>
            <a:r>
              <a:rPr lang="en-US" dirty="0"/>
              <a:t> </a:t>
            </a:r>
            <a:r>
              <a:rPr lang="en-US" dirty="0" err="1"/>
              <a:t>metodudur</a:t>
            </a:r>
            <a:r>
              <a:rPr lang="en-US" dirty="0"/>
              <a:t>. </a:t>
            </a:r>
            <a:r>
              <a:rPr lang="en-US" dirty="0" err="1"/>
              <a:t>Resmin</a:t>
            </a:r>
            <a:r>
              <a:rPr lang="en-US" dirty="0"/>
              <a:t> </a:t>
            </a:r>
            <a:r>
              <a:rPr lang="en-US" dirty="0" err="1"/>
              <a:t>tümüne</a:t>
            </a:r>
            <a:r>
              <a:rPr lang="en-US" dirty="0"/>
              <a:t> </a:t>
            </a:r>
            <a:r>
              <a:rPr lang="en-US" dirty="0" err="1"/>
              <a:t>uygulanabileceği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sadece</a:t>
            </a:r>
            <a:r>
              <a:rPr lang="en-US" dirty="0"/>
              <a:t> belli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bölgesine</a:t>
            </a:r>
            <a:r>
              <a:rPr lang="en-US" dirty="0"/>
              <a:t> de </a:t>
            </a:r>
            <a:r>
              <a:rPr lang="en-US" dirty="0" err="1"/>
              <a:t>uygulanabilir</a:t>
            </a:r>
            <a:r>
              <a:rPr lang="en-US" dirty="0"/>
              <a:t>.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resme</a:t>
            </a:r>
            <a:r>
              <a:rPr lang="en-US" dirty="0"/>
              <a:t> </a:t>
            </a:r>
            <a:r>
              <a:rPr lang="en-US" dirty="0" err="1"/>
              <a:t>uygulanırsa</a:t>
            </a:r>
            <a:r>
              <a:rPr lang="en-US" dirty="0"/>
              <a:t> global histogram </a:t>
            </a:r>
            <a:r>
              <a:rPr lang="en-US" dirty="0" err="1"/>
              <a:t>eşitleme</a:t>
            </a:r>
            <a:r>
              <a:rPr lang="en-US" dirty="0"/>
              <a:t>, </a:t>
            </a:r>
            <a:r>
              <a:rPr lang="en-US" dirty="0" err="1"/>
              <a:t>resmin</a:t>
            </a:r>
            <a:r>
              <a:rPr lang="en-US" dirty="0"/>
              <a:t> belli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bölgesine</a:t>
            </a:r>
            <a:r>
              <a:rPr lang="en-US" dirty="0"/>
              <a:t> </a:t>
            </a:r>
            <a:r>
              <a:rPr lang="en-US" dirty="0" err="1"/>
              <a:t>uygulandığında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b="1" dirty="0" err="1"/>
              <a:t>lokal</a:t>
            </a:r>
            <a:r>
              <a:rPr lang="en-US" b="1" dirty="0"/>
              <a:t> histogram </a:t>
            </a:r>
            <a:r>
              <a:rPr lang="en-US" b="1" dirty="0" err="1"/>
              <a:t>eşitleme</a:t>
            </a:r>
            <a:r>
              <a:rPr lang="en-US" b="1" dirty="0"/>
              <a:t> </a:t>
            </a:r>
            <a:r>
              <a:rPr lang="en-US" dirty="0" err="1"/>
              <a:t>adını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. </a:t>
            </a:r>
          </a:p>
          <a:p>
            <a:r>
              <a:rPr lang="en-US" dirty="0" err="1"/>
              <a:t>Olasılık</a:t>
            </a:r>
            <a:r>
              <a:rPr lang="en-US" dirty="0"/>
              <a:t> </a:t>
            </a:r>
            <a:r>
              <a:rPr lang="en-US" dirty="0" err="1"/>
              <a:t>dağılımına</a:t>
            </a:r>
            <a:r>
              <a:rPr lang="en-US" dirty="0"/>
              <a:t> </a:t>
            </a:r>
            <a:r>
              <a:rPr lang="en-US" dirty="0" err="1"/>
              <a:t>bağlı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doğrusal</a:t>
            </a:r>
            <a:r>
              <a:rPr lang="en-US" dirty="0"/>
              <a:t> </a:t>
            </a:r>
            <a:r>
              <a:rPr lang="en-US" dirty="0" err="1"/>
              <a:t>olmayan</a:t>
            </a:r>
            <a:r>
              <a:rPr lang="en-US" dirty="0"/>
              <a:t> </a:t>
            </a:r>
            <a:r>
              <a:rPr lang="en-US" dirty="0" err="1"/>
              <a:t>dönüşüm</a:t>
            </a:r>
            <a:r>
              <a:rPr lang="en-US" dirty="0"/>
              <a:t> </a:t>
            </a:r>
            <a:r>
              <a:rPr lang="en-US" dirty="0" err="1"/>
              <a:t>gerçekleştirilir</a:t>
            </a:r>
            <a:r>
              <a:rPr lang="en-US" dirty="0"/>
              <a:t>. </a:t>
            </a:r>
          </a:p>
          <a:p>
            <a:r>
              <a:rPr lang="en-US" dirty="0"/>
              <a:t>Bu </a:t>
            </a:r>
            <a:r>
              <a:rPr lang="en-US" dirty="0" err="1"/>
              <a:t>sayede</a:t>
            </a:r>
            <a:r>
              <a:rPr lang="en-US" dirty="0"/>
              <a:t>, </a:t>
            </a:r>
            <a:r>
              <a:rPr lang="en-US" dirty="0" err="1"/>
              <a:t>bulunma</a:t>
            </a:r>
            <a:r>
              <a:rPr lang="en-US" dirty="0"/>
              <a:t> </a:t>
            </a:r>
            <a:r>
              <a:rPr lang="en-US" dirty="0" err="1"/>
              <a:t>olasılığı</a:t>
            </a:r>
            <a:r>
              <a:rPr lang="en-US" dirty="0"/>
              <a:t> </a:t>
            </a:r>
            <a:r>
              <a:rPr lang="en-US" dirty="0" err="1"/>
              <a:t>yüksek</a:t>
            </a:r>
            <a:r>
              <a:rPr lang="en-US" dirty="0"/>
              <a:t> </a:t>
            </a:r>
            <a:r>
              <a:rPr lang="en-US" dirty="0" err="1"/>
              <a:t>pikseller</a:t>
            </a:r>
            <a:r>
              <a:rPr lang="en-US" dirty="0"/>
              <a:t> </a:t>
            </a:r>
            <a:r>
              <a:rPr lang="en-US" dirty="0" err="1"/>
              <a:t>arası</a:t>
            </a:r>
            <a:r>
              <a:rPr lang="en-US" dirty="0"/>
              <a:t> </a:t>
            </a:r>
            <a:r>
              <a:rPr lang="en-US" dirty="0" err="1"/>
              <a:t>fazlaca</a:t>
            </a:r>
            <a:r>
              <a:rPr lang="en-US" dirty="0"/>
              <a:t> </a:t>
            </a:r>
            <a:r>
              <a:rPr lang="en-US" dirty="0" err="1"/>
              <a:t>açılırken</a:t>
            </a:r>
            <a:r>
              <a:rPr lang="en-US" dirty="0"/>
              <a:t>, </a:t>
            </a:r>
            <a:r>
              <a:rPr lang="en-US" dirty="0" err="1"/>
              <a:t>düşük</a:t>
            </a:r>
            <a:r>
              <a:rPr lang="en-US" dirty="0"/>
              <a:t> </a:t>
            </a:r>
            <a:r>
              <a:rPr lang="en-US" dirty="0" err="1"/>
              <a:t>olasılıklı</a:t>
            </a:r>
            <a:r>
              <a:rPr lang="en-US" dirty="0"/>
              <a:t> </a:t>
            </a:r>
            <a:r>
              <a:rPr lang="en-US" dirty="0" err="1"/>
              <a:t>seviyeler</a:t>
            </a:r>
            <a:r>
              <a:rPr lang="en-US" dirty="0"/>
              <a:t> </a:t>
            </a:r>
            <a:r>
              <a:rPr lang="en-US" dirty="0" err="1"/>
              <a:t>birbirine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yakın</a:t>
            </a:r>
            <a:r>
              <a:rPr lang="en-US" dirty="0"/>
              <a:t> hale </a:t>
            </a:r>
            <a:r>
              <a:rPr lang="en-US" dirty="0" err="1"/>
              <a:t>gelir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2545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EC73-4F00-F04A-80C1-D88483DA6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Uygulanışı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1258A-2C87-5A4F-9F99-E06FBDDC9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88598"/>
            <a:ext cx="9905999" cy="396831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1-Resmin </a:t>
            </a:r>
            <a:r>
              <a:rPr lang="en-US" dirty="0" err="1"/>
              <a:t>histogramı</a:t>
            </a:r>
            <a:r>
              <a:rPr lang="en-US" dirty="0"/>
              <a:t> </a:t>
            </a:r>
            <a:r>
              <a:rPr lang="en-US" dirty="0" err="1"/>
              <a:t>bulunur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2-Histogramdan </a:t>
            </a:r>
            <a:r>
              <a:rPr lang="en-US" dirty="0" err="1"/>
              <a:t>yararlanılarak</a:t>
            </a:r>
            <a:r>
              <a:rPr lang="en-US" dirty="0"/>
              <a:t> </a:t>
            </a:r>
            <a:r>
              <a:rPr lang="en-US" dirty="0" err="1"/>
              <a:t>kümülatif</a:t>
            </a:r>
            <a:r>
              <a:rPr lang="en-US" dirty="0"/>
              <a:t> histogram </a:t>
            </a:r>
            <a:r>
              <a:rPr lang="en-US" dirty="0" err="1"/>
              <a:t>bulunur</a:t>
            </a:r>
            <a:r>
              <a:rPr lang="en-US" dirty="0"/>
              <a:t>. </a:t>
            </a:r>
            <a:r>
              <a:rPr lang="en-US" dirty="0" err="1"/>
              <a:t>Kümülatif</a:t>
            </a:r>
            <a:r>
              <a:rPr lang="en-US" dirty="0"/>
              <a:t> histogram, </a:t>
            </a:r>
            <a:r>
              <a:rPr lang="en-US" dirty="0" err="1"/>
              <a:t>histogramın</a:t>
            </a:r>
            <a:r>
              <a:rPr lang="en-US" dirty="0"/>
              <a:t> her </a:t>
            </a:r>
            <a:r>
              <a:rPr lang="en-US" dirty="0" err="1"/>
              <a:t>değerinin</a:t>
            </a:r>
            <a:r>
              <a:rPr lang="en-US" dirty="0"/>
              <a:t> </a:t>
            </a:r>
            <a:r>
              <a:rPr lang="en-US" dirty="0" err="1"/>
              <a:t>kendisinden</a:t>
            </a:r>
            <a:r>
              <a:rPr lang="en-US" dirty="0"/>
              <a:t> </a:t>
            </a:r>
            <a:r>
              <a:rPr lang="en-US" dirty="0" err="1"/>
              <a:t>öncekiler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kendisinin</a:t>
            </a:r>
            <a:r>
              <a:rPr lang="en-US" dirty="0"/>
              <a:t> </a:t>
            </a:r>
            <a:r>
              <a:rPr lang="en-US" dirty="0" err="1"/>
              <a:t>toplamı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edilen</a:t>
            </a:r>
            <a:r>
              <a:rPr lang="en-US" dirty="0"/>
              <a:t> </a:t>
            </a:r>
            <a:r>
              <a:rPr lang="en-US" dirty="0" err="1"/>
              <a:t>değerleri</a:t>
            </a:r>
            <a:r>
              <a:rPr lang="en-US" dirty="0"/>
              <a:t> </a:t>
            </a:r>
            <a:r>
              <a:rPr lang="en-US" dirty="0" err="1"/>
              <a:t>içeren</a:t>
            </a:r>
            <a:r>
              <a:rPr lang="en-US" dirty="0"/>
              <a:t> </a:t>
            </a:r>
            <a:r>
              <a:rPr lang="en-US" dirty="0" err="1"/>
              <a:t>büyüklüktür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3-Kümülatif histogram </a:t>
            </a:r>
            <a:r>
              <a:rPr lang="en-US" dirty="0" err="1"/>
              <a:t>değerleri</a:t>
            </a:r>
            <a:r>
              <a:rPr lang="en-US" dirty="0"/>
              <a:t> normalize </a:t>
            </a:r>
            <a:r>
              <a:rPr lang="en-US" dirty="0" err="1"/>
              <a:t>edilip</a:t>
            </a:r>
            <a:r>
              <a:rPr lang="en-US" dirty="0"/>
              <a:t> (</a:t>
            </a:r>
            <a:r>
              <a:rPr lang="en-US" dirty="0" err="1"/>
              <a:t>toplam</a:t>
            </a:r>
            <a:r>
              <a:rPr lang="en-US" dirty="0"/>
              <a:t> </a:t>
            </a:r>
            <a:r>
              <a:rPr lang="en-US" dirty="0" err="1"/>
              <a:t>piksel</a:t>
            </a:r>
            <a:r>
              <a:rPr lang="en-US" dirty="0"/>
              <a:t> </a:t>
            </a:r>
            <a:r>
              <a:rPr lang="en-US" dirty="0" err="1"/>
              <a:t>sayısına</a:t>
            </a:r>
            <a:r>
              <a:rPr lang="en-US" dirty="0"/>
              <a:t> </a:t>
            </a:r>
            <a:r>
              <a:rPr lang="en-US" dirty="0" err="1"/>
              <a:t>bölünerek</a:t>
            </a:r>
            <a:r>
              <a:rPr lang="en-US" dirty="0"/>
              <a:t>), </a:t>
            </a:r>
            <a:r>
              <a:rPr lang="en-US" dirty="0" err="1"/>
              <a:t>yeni</a:t>
            </a:r>
            <a:r>
              <a:rPr lang="en-US" dirty="0"/>
              <a:t> </a:t>
            </a:r>
            <a:r>
              <a:rPr lang="en-US" dirty="0" err="1"/>
              <a:t>resimde</a:t>
            </a:r>
            <a:r>
              <a:rPr lang="en-US" dirty="0"/>
              <a:t> </a:t>
            </a:r>
            <a:r>
              <a:rPr lang="en-US" dirty="0" err="1"/>
              <a:t>olmasını</a:t>
            </a:r>
            <a:r>
              <a:rPr lang="en-US" dirty="0"/>
              <a:t> </a:t>
            </a:r>
            <a:r>
              <a:rPr lang="en-US" dirty="0" err="1"/>
              <a:t>istediğimiz</a:t>
            </a:r>
            <a:r>
              <a:rPr lang="en-US" dirty="0"/>
              <a:t> max. </a:t>
            </a:r>
            <a:r>
              <a:rPr lang="en-US" dirty="0" err="1"/>
              <a:t>renk</a:t>
            </a:r>
            <a:r>
              <a:rPr lang="en-US" dirty="0"/>
              <a:t> </a:t>
            </a:r>
            <a:r>
              <a:rPr lang="en-US" dirty="0" err="1"/>
              <a:t>değerleri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çarpılır</a:t>
            </a:r>
            <a:r>
              <a:rPr lang="en-US" dirty="0"/>
              <a:t>, </a:t>
            </a:r>
            <a:r>
              <a:rPr lang="en-US" dirty="0" err="1"/>
              <a:t>çıkan</a:t>
            </a:r>
            <a:r>
              <a:rPr lang="en-US" dirty="0"/>
              <a:t> </a:t>
            </a:r>
            <a:r>
              <a:rPr lang="en-US" dirty="0" err="1"/>
              <a:t>değer</a:t>
            </a:r>
            <a:r>
              <a:rPr lang="en-US" dirty="0"/>
              <a:t> tam </a:t>
            </a:r>
            <a:r>
              <a:rPr lang="en-US" dirty="0" err="1"/>
              <a:t>sayıya</a:t>
            </a:r>
            <a:r>
              <a:rPr lang="en-US" dirty="0"/>
              <a:t> </a:t>
            </a:r>
            <a:r>
              <a:rPr lang="en-US" dirty="0" err="1"/>
              <a:t>yuvarlatılır</a:t>
            </a:r>
            <a:r>
              <a:rPr lang="en-US" dirty="0"/>
              <a:t>. </a:t>
            </a:r>
            <a:r>
              <a:rPr lang="en-US" dirty="0" err="1"/>
              <a:t>Böylelikle</a:t>
            </a:r>
            <a:r>
              <a:rPr lang="en-US" dirty="0"/>
              <a:t> </a:t>
            </a:r>
            <a:r>
              <a:rPr lang="en-US" dirty="0" err="1"/>
              <a:t>yeni</a:t>
            </a:r>
            <a:r>
              <a:rPr lang="en-US" dirty="0"/>
              <a:t> </a:t>
            </a:r>
            <a:r>
              <a:rPr lang="en-US" dirty="0" err="1"/>
              <a:t>renk</a:t>
            </a:r>
            <a:r>
              <a:rPr lang="en-US" dirty="0"/>
              <a:t> </a:t>
            </a:r>
            <a:r>
              <a:rPr lang="en-US" dirty="0" err="1"/>
              <a:t>seviye</a:t>
            </a:r>
            <a:r>
              <a:rPr lang="en-US" dirty="0"/>
              <a:t> </a:t>
            </a:r>
            <a:r>
              <a:rPr lang="en-US" dirty="0" err="1"/>
              <a:t>değerleri</a:t>
            </a:r>
            <a:r>
              <a:rPr lang="en-US" dirty="0"/>
              <a:t>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edilmiş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4- </a:t>
            </a:r>
            <a:r>
              <a:rPr lang="en-US" dirty="0" err="1"/>
              <a:t>Eski</a:t>
            </a:r>
            <a:r>
              <a:rPr lang="en-US" dirty="0"/>
              <a:t> (</a:t>
            </a:r>
            <a:r>
              <a:rPr lang="en-US" dirty="0" err="1"/>
              <a:t>Orijinal</a:t>
            </a:r>
            <a:r>
              <a:rPr lang="en-US" dirty="0"/>
              <a:t>) </a:t>
            </a:r>
            <a:r>
              <a:rPr lang="en-US" dirty="0" err="1"/>
              <a:t>renk</a:t>
            </a:r>
            <a:r>
              <a:rPr lang="en-US" dirty="0"/>
              <a:t> </a:t>
            </a:r>
            <a:r>
              <a:rPr lang="en-US" dirty="0" err="1"/>
              <a:t>seviye</a:t>
            </a:r>
            <a:r>
              <a:rPr lang="en-US" dirty="0"/>
              <a:t> </a:t>
            </a:r>
            <a:r>
              <a:rPr lang="en-US" dirty="0" err="1"/>
              <a:t>değerleri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; 3.adımda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edilen</a:t>
            </a:r>
            <a:r>
              <a:rPr lang="en-US" dirty="0"/>
              <a:t> </a:t>
            </a:r>
            <a:r>
              <a:rPr lang="en-US" dirty="0" err="1"/>
              <a:t>renk</a:t>
            </a:r>
            <a:r>
              <a:rPr lang="en-US" dirty="0"/>
              <a:t> </a:t>
            </a:r>
            <a:r>
              <a:rPr lang="en-US" dirty="0" err="1"/>
              <a:t>seviye</a:t>
            </a:r>
            <a:r>
              <a:rPr lang="en-US" dirty="0"/>
              <a:t> </a:t>
            </a:r>
            <a:r>
              <a:rPr lang="en-US" dirty="0" err="1"/>
              <a:t>değerleri</a:t>
            </a:r>
            <a:r>
              <a:rPr lang="en-US" dirty="0"/>
              <a:t> </a:t>
            </a:r>
            <a:r>
              <a:rPr lang="en-US" dirty="0" err="1"/>
              <a:t>biribirine</a:t>
            </a:r>
            <a:r>
              <a:rPr lang="en-US" dirty="0"/>
              <a:t> </a:t>
            </a:r>
            <a:r>
              <a:rPr lang="en-US" dirty="0" err="1"/>
              <a:t>karşılık</a:t>
            </a:r>
            <a:r>
              <a:rPr lang="en-US" dirty="0"/>
              <a:t> </a:t>
            </a:r>
            <a:r>
              <a:rPr lang="en-US" dirty="0" err="1"/>
              <a:t>düşürülür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yeni</a:t>
            </a:r>
            <a:r>
              <a:rPr lang="en-US" dirty="0"/>
              <a:t> histogram </a:t>
            </a:r>
            <a:r>
              <a:rPr lang="en-US" dirty="0" err="1"/>
              <a:t>grafiği</a:t>
            </a:r>
            <a:r>
              <a:rPr lang="en-US" dirty="0"/>
              <a:t> </a:t>
            </a:r>
            <a:r>
              <a:rPr lang="en-US" dirty="0" err="1"/>
              <a:t>çizilir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8545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222</TotalTime>
  <Words>511</Words>
  <Application>Microsoft Macintosh PowerPoint</Application>
  <PresentationFormat>Widescreen</PresentationFormat>
  <Paragraphs>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Tw Cen MT</vt:lpstr>
      <vt:lpstr>Circuit</vt:lpstr>
      <vt:lpstr>Histogram Processing</vt:lpstr>
      <vt:lpstr>Tanım</vt:lpstr>
      <vt:lpstr>PowerPoint Presentation</vt:lpstr>
      <vt:lpstr>Histogram Germe (Açma) -(Histogram Stretching)</vt:lpstr>
      <vt:lpstr>PowerPoint Presentation</vt:lpstr>
      <vt:lpstr>PowerPoint Presentation</vt:lpstr>
      <vt:lpstr>PowerPoint Presentation</vt:lpstr>
      <vt:lpstr>Histogram Eşitleme ( Histogram equalization)</vt:lpstr>
      <vt:lpstr>Uygulanışı</vt:lpstr>
      <vt:lpstr>PowerPoint Presentation</vt:lpstr>
      <vt:lpstr>PowerPoint Presentation</vt:lpstr>
      <vt:lpstr>Hİstogramdan elde edİlen bİlgİler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Histogram Processing</dc:title>
  <dc:creator>Yahya İNAN</dc:creator>
  <cp:lastModifiedBy>Yahya İNAN</cp:lastModifiedBy>
  <cp:revision>8</cp:revision>
  <dcterms:created xsi:type="dcterms:W3CDTF">2019-03-31T14:49:46Z</dcterms:created>
  <dcterms:modified xsi:type="dcterms:W3CDTF">2019-03-31T18:31:53Z</dcterms:modified>
</cp:coreProperties>
</file>